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2AE89-C5CE-4510-8CB3-C0234F7509C2}" type="datetimeFigureOut">
              <a:rPr lang="es-CL" smtClean="0"/>
              <a:t>26.04.2020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EC70-C6A8-48E8-A8AA-72D60DE4141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9095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2AE89-C5CE-4510-8CB3-C0234F7509C2}" type="datetimeFigureOut">
              <a:rPr lang="es-CL" smtClean="0"/>
              <a:t>26.04.2020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EC70-C6A8-48E8-A8AA-72D60DE4141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3684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2AE89-C5CE-4510-8CB3-C0234F7509C2}" type="datetimeFigureOut">
              <a:rPr lang="es-CL" smtClean="0"/>
              <a:t>26.04.2020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EC70-C6A8-48E8-A8AA-72D60DE4141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73423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2AE89-C5CE-4510-8CB3-C0234F7509C2}" type="datetimeFigureOut">
              <a:rPr lang="es-CL" smtClean="0"/>
              <a:t>26.04.2020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EC70-C6A8-48E8-A8AA-72D60DE4141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8823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2AE89-C5CE-4510-8CB3-C0234F7509C2}" type="datetimeFigureOut">
              <a:rPr lang="es-CL" smtClean="0"/>
              <a:t>26.04.2020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EC70-C6A8-48E8-A8AA-72D60DE4141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87430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2AE89-C5CE-4510-8CB3-C0234F7509C2}" type="datetimeFigureOut">
              <a:rPr lang="es-CL" smtClean="0"/>
              <a:t>26.04.2020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EC70-C6A8-48E8-A8AA-72D60DE4141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27785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2AE89-C5CE-4510-8CB3-C0234F7509C2}" type="datetimeFigureOut">
              <a:rPr lang="es-CL" smtClean="0"/>
              <a:t>26.04.2020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EC70-C6A8-48E8-A8AA-72D60DE4141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63472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2AE89-C5CE-4510-8CB3-C0234F7509C2}" type="datetimeFigureOut">
              <a:rPr lang="es-CL" smtClean="0"/>
              <a:t>26.04.2020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EC70-C6A8-48E8-A8AA-72D60DE4141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64526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2AE89-C5CE-4510-8CB3-C0234F7509C2}" type="datetimeFigureOut">
              <a:rPr lang="es-CL" smtClean="0"/>
              <a:t>26.04.2020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EC70-C6A8-48E8-A8AA-72D60DE4141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34082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2AE89-C5CE-4510-8CB3-C0234F7509C2}" type="datetimeFigureOut">
              <a:rPr lang="es-CL" smtClean="0"/>
              <a:t>26.04.2020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EC70-C6A8-48E8-A8AA-72D60DE4141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0035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2AE89-C5CE-4510-8CB3-C0234F7509C2}" type="datetimeFigureOut">
              <a:rPr lang="es-CL" smtClean="0"/>
              <a:t>26.04.2020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EC70-C6A8-48E8-A8AA-72D60DE4141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5683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2AE89-C5CE-4510-8CB3-C0234F7509C2}" type="datetimeFigureOut">
              <a:rPr lang="es-CL" smtClean="0"/>
              <a:t>26.04.2020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7EC70-C6A8-48E8-A8AA-72D60DE4141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82455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9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39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22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28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22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81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15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51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55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49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31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95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99" y="250939"/>
            <a:ext cx="11083913" cy="7428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00" y="1047566"/>
            <a:ext cx="2017891" cy="115979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490" y="1047566"/>
            <a:ext cx="1992927" cy="14473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728" y="2545599"/>
            <a:ext cx="1633523" cy="5329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921" y="1077954"/>
            <a:ext cx="3477663" cy="217034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2088" y="1239023"/>
            <a:ext cx="3448425" cy="188105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599" y="3672979"/>
            <a:ext cx="3355067" cy="231934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9831" y="3672979"/>
            <a:ext cx="3099842" cy="249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3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8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96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14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59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60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86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633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0</Words>
  <Application>Microsoft Office PowerPoint</Application>
  <PresentationFormat>Panorámica</PresentationFormat>
  <Paragraphs>0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Gestion Salud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GCH Asociados</dc:creator>
  <cp:lastModifiedBy>GCH Asociados</cp:lastModifiedBy>
  <cp:revision>13</cp:revision>
  <dcterms:created xsi:type="dcterms:W3CDTF">2020-04-23T19:10:24Z</dcterms:created>
  <dcterms:modified xsi:type="dcterms:W3CDTF">2020-04-27T03:37:04Z</dcterms:modified>
</cp:coreProperties>
</file>